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5403850" cy="7635875"/>
  <p:notesSz cx="7100888" cy="10233025"/>
  <p:defaultTextStyle>
    <a:defPPr>
      <a:defRPr lang="de-DE"/>
    </a:defPPr>
    <a:lvl1pPr marL="0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72527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45053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17580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490106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862633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35159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07686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2980212" algn="l" defTabSz="3725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5">
          <p15:clr>
            <a:srgbClr val="A4A3A4"/>
          </p15:clr>
        </p15:guide>
        <p15:guide id="2" pos="17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0" autoAdjust="0"/>
    <p:restoredTop sz="94444" autoAdjust="0"/>
  </p:normalViewPr>
  <p:slideViewPr>
    <p:cSldViewPr snapToGrid="0" snapToObjects="1">
      <p:cViewPr>
        <p:scale>
          <a:sx n="160" d="100"/>
          <a:sy n="160" d="100"/>
        </p:scale>
        <p:origin x="2064" y="-960"/>
      </p:cViewPr>
      <p:guideLst>
        <p:guide orient="horz" pos="2405"/>
        <p:guide pos="17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669" cy="512300"/>
          </a:xfrm>
          <a:prstGeom prst="rect">
            <a:avLst/>
          </a:prstGeom>
        </p:spPr>
        <p:txBody>
          <a:bodyPr vert="horz" lIns="93726" tIns="46863" rIns="93726" bIns="4686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2582" y="0"/>
            <a:ext cx="3076669" cy="512300"/>
          </a:xfrm>
          <a:prstGeom prst="rect">
            <a:avLst/>
          </a:prstGeom>
        </p:spPr>
        <p:txBody>
          <a:bodyPr vert="horz" lIns="93726" tIns="46863" rIns="93726" bIns="46863" rtlCol="0"/>
          <a:lstStyle>
            <a:lvl1pPr algn="r">
              <a:defRPr sz="1200"/>
            </a:lvl1pPr>
          </a:lstStyle>
          <a:p>
            <a:fld id="{CD818EB3-E788-49BE-B518-B4174B1FC72E}" type="datetimeFigureOut">
              <a:rPr lang="de-DE" smtClean="0"/>
              <a:t>13.07.26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9525"/>
            <a:ext cx="2443162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26" tIns="46863" rIns="93726" bIns="4686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254" y="4925212"/>
            <a:ext cx="5680383" cy="4028687"/>
          </a:xfrm>
          <a:prstGeom prst="rect">
            <a:avLst/>
          </a:prstGeom>
        </p:spPr>
        <p:txBody>
          <a:bodyPr vert="horz" lIns="93726" tIns="46863" rIns="93726" bIns="46863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0725"/>
            <a:ext cx="3076669" cy="512300"/>
          </a:xfrm>
          <a:prstGeom prst="rect">
            <a:avLst/>
          </a:prstGeom>
        </p:spPr>
        <p:txBody>
          <a:bodyPr vert="horz" lIns="93726" tIns="46863" rIns="93726" bIns="4686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2582" y="9720725"/>
            <a:ext cx="3076669" cy="512300"/>
          </a:xfrm>
          <a:prstGeom prst="rect">
            <a:avLst/>
          </a:prstGeom>
        </p:spPr>
        <p:txBody>
          <a:bodyPr vert="horz" lIns="93726" tIns="46863" rIns="93726" bIns="46863" rtlCol="0" anchor="b"/>
          <a:lstStyle>
            <a:lvl1pPr algn="r">
              <a:defRPr sz="1200"/>
            </a:lvl1pPr>
          </a:lstStyle>
          <a:p>
            <a:fld id="{00329E9E-1847-498C-8DEF-A0BC5F6B1D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95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329E9E-1847-498C-8DEF-A0BC5F6B1DA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563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5289" y="2372072"/>
            <a:ext cx="4593273" cy="1636764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10578" y="4326996"/>
            <a:ext cx="3782695" cy="19513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2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5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0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5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0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23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28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938343" y="408308"/>
            <a:ext cx="911900" cy="868580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02645" y="408308"/>
            <a:ext cx="2645635" cy="868580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05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25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6867" y="4906757"/>
            <a:ext cx="4593273" cy="1516570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6867" y="3236410"/>
            <a:ext cx="4593273" cy="1670347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725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450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75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9010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6263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3515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60768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802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35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02645" y="2375606"/>
            <a:ext cx="1778767" cy="671851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071476" y="2375606"/>
            <a:ext cx="1778767" cy="671851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151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0193" y="305789"/>
            <a:ext cx="4863465" cy="127264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0193" y="1709234"/>
            <a:ext cx="2387639" cy="71232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2527" indent="0">
              <a:buNone/>
              <a:defRPr sz="1600" b="1"/>
            </a:lvl2pPr>
            <a:lvl3pPr marL="745053" indent="0">
              <a:buNone/>
              <a:defRPr sz="1500" b="1"/>
            </a:lvl3pPr>
            <a:lvl4pPr marL="1117580" indent="0">
              <a:buNone/>
              <a:defRPr sz="1300" b="1"/>
            </a:lvl4pPr>
            <a:lvl5pPr marL="1490106" indent="0">
              <a:buNone/>
              <a:defRPr sz="1300" b="1"/>
            </a:lvl5pPr>
            <a:lvl6pPr marL="1862633" indent="0">
              <a:buNone/>
              <a:defRPr sz="1300" b="1"/>
            </a:lvl6pPr>
            <a:lvl7pPr marL="2235159" indent="0">
              <a:buNone/>
              <a:defRPr sz="1300" b="1"/>
            </a:lvl7pPr>
            <a:lvl8pPr marL="2607686" indent="0">
              <a:buNone/>
              <a:defRPr sz="1300" b="1"/>
            </a:lvl8pPr>
            <a:lvl9pPr marL="2980212" indent="0">
              <a:buNone/>
              <a:defRPr sz="13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70193" y="2421562"/>
            <a:ext cx="2387639" cy="439946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2745081" y="1709234"/>
            <a:ext cx="2388577" cy="71232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2527" indent="0">
              <a:buNone/>
              <a:defRPr sz="1600" b="1"/>
            </a:lvl2pPr>
            <a:lvl3pPr marL="745053" indent="0">
              <a:buNone/>
              <a:defRPr sz="1500" b="1"/>
            </a:lvl3pPr>
            <a:lvl4pPr marL="1117580" indent="0">
              <a:buNone/>
              <a:defRPr sz="1300" b="1"/>
            </a:lvl4pPr>
            <a:lvl5pPr marL="1490106" indent="0">
              <a:buNone/>
              <a:defRPr sz="1300" b="1"/>
            </a:lvl5pPr>
            <a:lvl6pPr marL="1862633" indent="0">
              <a:buNone/>
              <a:defRPr sz="1300" b="1"/>
            </a:lvl6pPr>
            <a:lvl7pPr marL="2235159" indent="0">
              <a:buNone/>
              <a:defRPr sz="1300" b="1"/>
            </a:lvl7pPr>
            <a:lvl8pPr marL="2607686" indent="0">
              <a:buNone/>
              <a:defRPr sz="1300" b="1"/>
            </a:lvl8pPr>
            <a:lvl9pPr marL="2980212" indent="0">
              <a:buNone/>
              <a:defRPr sz="13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2745081" y="2421562"/>
            <a:ext cx="2388577" cy="439946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70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907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53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0193" y="304021"/>
            <a:ext cx="1777830" cy="1293857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12755" y="304022"/>
            <a:ext cx="3020903" cy="6517008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70193" y="1597878"/>
            <a:ext cx="1777830" cy="5223151"/>
          </a:xfrm>
        </p:spPr>
        <p:txBody>
          <a:bodyPr/>
          <a:lstStyle>
            <a:lvl1pPr marL="0" indent="0">
              <a:buNone/>
              <a:defRPr sz="1100"/>
            </a:lvl1pPr>
            <a:lvl2pPr marL="372527" indent="0">
              <a:buNone/>
              <a:defRPr sz="1000"/>
            </a:lvl2pPr>
            <a:lvl3pPr marL="745053" indent="0">
              <a:buNone/>
              <a:defRPr sz="800"/>
            </a:lvl3pPr>
            <a:lvl4pPr marL="1117580" indent="0">
              <a:buNone/>
              <a:defRPr sz="700"/>
            </a:lvl4pPr>
            <a:lvl5pPr marL="1490106" indent="0">
              <a:buNone/>
              <a:defRPr sz="700"/>
            </a:lvl5pPr>
            <a:lvl6pPr marL="1862633" indent="0">
              <a:buNone/>
              <a:defRPr sz="700"/>
            </a:lvl6pPr>
            <a:lvl7pPr marL="2235159" indent="0">
              <a:buNone/>
              <a:defRPr sz="700"/>
            </a:lvl7pPr>
            <a:lvl8pPr marL="2607686" indent="0">
              <a:buNone/>
              <a:defRPr sz="700"/>
            </a:lvl8pPr>
            <a:lvl9pPr marL="2980212" indent="0">
              <a:buNone/>
              <a:defRPr sz="7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531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59192" y="5345113"/>
            <a:ext cx="3242310" cy="63102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059192" y="682279"/>
            <a:ext cx="3242310" cy="4581525"/>
          </a:xfrm>
        </p:spPr>
        <p:txBody>
          <a:bodyPr/>
          <a:lstStyle>
            <a:lvl1pPr marL="0" indent="0">
              <a:buNone/>
              <a:defRPr sz="2600"/>
            </a:lvl1pPr>
            <a:lvl2pPr marL="372527" indent="0">
              <a:buNone/>
              <a:defRPr sz="2300"/>
            </a:lvl2pPr>
            <a:lvl3pPr marL="745053" indent="0">
              <a:buNone/>
              <a:defRPr sz="2000"/>
            </a:lvl3pPr>
            <a:lvl4pPr marL="1117580" indent="0">
              <a:buNone/>
              <a:defRPr sz="1600"/>
            </a:lvl4pPr>
            <a:lvl5pPr marL="1490106" indent="0">
              <a:buNone/>
              <a:defRPr sz="1600"/>
            </a:lvl5pPr>
            <a:lvl6pPr marL="1862633" indent="0">
              <a:buNone/>
              <a:defRPr sz="1600"/>
            </a:lvl6pPr>
            <a:lvl7pPr marL="2235159" indent="0">
              <a:buNone/>
              <a:defRPr sz="1600"/>
            </a:lvl7pPr>
            <a:lvl8pPr marL="2607686" indent="0">
              <a:buNone/>
              <a:defRPr sz="1600"/>
            </a:lvl8pPr>
            <a:lvl9pPr marL="2980212" indent="0">
              <a:buNone/>
              <a:defRPr sz="16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59192" y="5976134"/>
            <a:ext cx="3242310" cy="896154"/>
          </a:xfrm>
        </p:spPr>
        <p:txBody>
          <a:bodyPr/>
          <a:lstStyle>
            <a:lvl1pPr marL="0" indent="0">
              <a:buNone/>
              <a:defRPr sz="1100"/>
            </a:lvl1pPr>
            <a:lvl2pPr marL="372527" indent="0">
              <a:buNone/>
              <a:defRPr sz="1000"/>
            </a:lvl2pPr>
            <a:lvl3pPr marL="745053" indent="0">
              <a:buNone/>
              <a:defRPr sz="800"/>
            </a:lvl3pPr>
            <a:lvl4pPr marL="1117580" indent="0">
              <a:buNone/>
              <a:defRPr sz="700"/>
            </a:lvl4pPr>
            <a:lvl5pPr marL="1490106" indent="0">
              <a:buNone/>
              <a:defRPr sz="700"/>
            </a:lvl5pPr>
            <a:lvl6pPr marL="1862633" indent="0">
              <a:buNone/>
              <a:defRPr sz="700"/>
            </a:lvl6pPr>
            <a:lvl7pPr marL="2235159" indent="0">
              <a:buNone/>
              <a:defRPr sz="700"/>
            </a:lvl7pPr>
            <a:lvl8pPr marL="2607686" indent="0">
              <a:buNone/>
              <a:defRPr sz="700"/>
            </a:lvl8pPr>
            <a:lvl9pPr marL="2980212" indent="0">
              <a:buNone/>
              <a:defRPr sz="7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98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0193" y="305789"/>
            <a:ext cx="4863465" cy="1272646"/>
          </a:xfrm>
          <a:prstGeom prst="rect">
            <a:avLst/>
          </a:prstGeom>
        </p:spPr>
        <p:txBody>
          <a:bodyPr vert="horz" lIns="74505" tIns="37253" rIns="74505" bIns="37253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0193" y="1781706"/>
            <a:ext cx="4863465" cy="5039324"/>
          </a:xfrm>
          <a:prstGeom prst="rect">
            <a:avLst/>
          </a:prstGeom>
        </p:spPr>
        <p:txBody>
          <a:bodyPr vert="horz" lIns="74505" tIns="37253" rIns="74505" bIns="37253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270193" y="7077326"/>
            <a:ext cx="1260898" cy="406539"/>
          </a:xfrm>
          <a:prstGeom prst="rect">
            <a:avLst/>
          </a:prstGeom>
        </p:spPr>
        <p:txBody>
          <a:bodyPr vert="horz" lIns="74505" tIns="37253" rIns="74505" bIns="3725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1163A-2EF3-6D4C-B0DA-AA91751E97A4}" type="datetimeFigureOut">
              <a:rPr lang="de-DE" smtClean="0"/>
              <a:pPr/>
              <a:t>13.07.26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46316" y="7077326"/>
            <a:ext cx="1711219" cy="406539"/>
          </a:xfrm>
          <a:prstGeom prst="rect">
            <a:avLst/>
          </a:prstGeom>
        </p:spPr>
        <p:txBody>
          <a:bodyPr vert="horz" lIns="74505" tIns="37253" rIns="74505" bIns="3725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3872759" y="7077326"/>
            <a:ext cx="1260898" cy="406539"/>
          </a:xfrm>
          <a:prstGeom prst="rect">
            <a:avLst/>
          </a:prstGeom>
        </p:spPr>
        <p:txBody>
          <a:bodyPr vert="horz" lIns="74505" tIns="37253" rIns="74505" bIns="3725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7C88-88AA-774C-93F0-1E4C6873269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252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9395" indent="-279395" algn="l" defTabSz="372527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5356" indent="-232829" algn="l" defTabSz="37252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indent="-186263" algn="l" defTabSz="37252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03843" indent="-186263" algn="l" defTabSz="372527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76370" indent="-186263" algn="l" defTabSz="372527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8896" indent="-186263" algn="l" defTabSz="372527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21423" indent="-186263" algn="l" defTabSz="372527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93949" indent="-186263" algn="l" defTabSz="372527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66476" indent="-186263" algn="l" defTabSz="372527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2527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45053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17580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106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62633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159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07686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80212" algn="l" defTabSz="37252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5403850" cy="1021391"/>
          </a:xfrm>
          <a:noFill/>
        </p:spPr>
        <p:txBody>
          <a:bodyPr>
            <a:noAutofit/>
          </a:bodyPr>
          <a:lstStyle/>
          <a:p>
            <a:r>
              <a:rPr lang="de-DE" b="1" dirty="0"/>
              <a:t>24. Kinderferienprogramm</a:t>
            </a:r>
            <a:r>
              <a:rPr lang="de-DE" sz="4000" b="1" dirty="0"/>
              <a:t> </a:t>
            </a:r>
            <a:r>
              <a:rPr lang="de-DE" sz="2400" b="1" dirty="0"/>
              <a:t>für den Markt Mallersdorf-Pfaffenberg </a:t>
            </a:r>
          </a:p>
        </p:txBody>
      </p:sp>
      <p:pic>
        <p:nvPicPr>
          <p:cNvPr id="5" name="Bild 4" descr="1233352_1415469868674251_314186510_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48732"/>
            <a:ext cx="646650" cy="518093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1150100" y="7070951"/>
            <a:ext cx="3279834" cy="488329"/>
          </a:xfrm>
          <a:prstGeom prst="rect">
            <a:avLst/>
          </a:prstGeom>
          <a:noFill/>
        </p:spPr>
        <p:txBody>
          <a:bodyPr wrap="square" lIns="74505" tIns="37253" rIns="74505" bIns="37253" rtlCol="0">
            <a:spAutoFit/>
          </a:bodyPr>
          <a:lstStyle/>
          <a:p>
            <a:pPr algn="ctr"/>
            <a:r>
              <a:rPr lang="de-DE" sz="1300" dirty="0"/>
              <a:t>Eine Initiative der Jungen Union</a:t>
            </a:r>
          </a:p>
          <a:p>
            <a:pPr algn="just"/>
            <a:r>
              <a:rPr lang="de-DE" sz="1300" dirty="0"/>
              <a:t>                    </a:t>
            </a:r>
            <a:r>
              <a:rPr lang="de-DE" sz="1300" dirty="0" err="1"/>
              <a:t>Mallersdorf</a:t>
            </a:r>
            <a:r>
              <a:rPr lang="de-DE" sz="1300" dirty="0"/>
              <a:t>-Pfaffenberg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386259"/>
              </p:ext>
            </p:extLst>
          </p:nvPr>
        </p:nvGraphicFramePr>
        <p:xfrm>
          <a:off x="102582" y="1021391"/>
          <a:ext cx="5198688" cy="5925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25134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2051" marR="72051" marT="38179" marB="38179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7" y="4327986"/>
            <a:ext cx="4550106" cy="1994018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1256096" y="6384217"/>
            <a:ext cx="29841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/>
              <a:t> </a:t>
            </a:r>
            <a:r>
              <a:rPr lang="de-DE" sz="900" b="1" dirty="0"/>
              <a:t>Anmeldegebühr von 3€ zahlbar am Anmeldetag.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118086" y="2125850"/>
            <a:ext cx="1806736" cy="965792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u="sng" dirty="0">
                <a:solidFill>
                  <a:schemeClr val="tx1"/>
                </a:solidFill>
              </a:rPr>
              <a:t>Schnuppertraining bei den Hubertusschützen Pfaffenberg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04.09.2026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 ab 17:00 bis 18:30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Sportzentrum  </a:t>
            </a:r>
            <a:r>
              <a:rPr lang="de-DE" sz="900" dirty="0" err="1">
                <a:solidFill>
                  <a:schemeClr val="tx1"/>
                </a:solidFill>
              </a:rPr>
              <a:t>Igeltal</a:t>
            </a:r>
            <a:endParaRPr lang="de-DE" sz="900" dirty="0">
              <a:solidFill>
                <a:schemeClr val="tx1"/>
              </a:solidFill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8 Jahre</a:t>
            </a:r>
          </a:p>
          <a:p>
            <a:pPr algn="ctr"/>
            <a:endParaRPr lang="de-DE" sz="800" dirty="0">
              <a:solidFill>
                <a:schemeClr val="tx1"/>
              </a:solidFill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134550" y="1051902"/>
            <a:ext cx="1801426" cy="1073947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Basketball- Camp mit dem </a:t>
            </a:r>
          </a:p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TV Mallersdorf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06.,13.,20.,27.08.2026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10:00 bis 11:00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TVM Sportanlage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4</a:t>
            </a:r>
          </a:p>
        </p:txBody>
      </p:sp>
      <p:sp>
        <p:nvSpPr>
          <p:cNvPr id="23" name="Abgerundetes Rechteck 22"/>
          <p:cNvSpPr/>
          <p:nvPr/>
        </p:nvSpPr>
        <p:spPr>
          <a:xfrm>
            <a:off x="3571491" y="2119709"/>
            <a:ext cx="1716887" cy="971933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Fischen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12.09.2026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10:00 bis 14:00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Altes Bad Pfaffenberg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6 Jahre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1924822" y="1028987"/>
            <a:ext cx="1646669" cy="1096863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Billard – Spiel mit dem </a:t>
            </a:r>
          </a:p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1. PBC Pfaffenberg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07.08.2026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15:00 bis 16:30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HDG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10 - 15 Jahre</a:t>
            </a:r>
          </a:p>
        </p:txBody>
      </p:sp>
      <p:sp>
        <p:nvSpPr>
          <p:cNvPr id="25" name="Abgerundetes Rechteck 24"/>
          <p:cNvSpPr/>
          <p:nvPr/>
        </p:nvSpPr>
        <p:spPr>
          <a:xfrm>
            <a:off x="3534163" y="1040015"/>
            <a:ext cx="1767106" cy="1085835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Feuerwehr Schnitzeljagd mit Kinoabend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12.08.2026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 ab 17:00 bis 21:30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Feuerwehr Pfaffenberg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6 Jahre</a:t>
            </a:r>
          </a:p>
        </p:txBody>
      </p:sp>
      <p:sp>
        <p:nvSpPr>
          <p:cNvPr id="26" name="Abgerundetes Rechteck 25"/>
          <p:cNvSpPr/>
          <p:nvPr/>
        </p:nvSpPr>
        <p:spPr>
          <a:xfrm>
            <a:off x="1911907" y="2125850"/>
            <a:ext cx="1659584" cy="985315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 b="1" u="sng" dirty="0">
              <a:solidFill>
                <a:schemeClr val="tx1"/>
              </a:solidFill>
            </a:endParaRPr>
          </a:p>
          <a:p>
            <a:pPr algn="ctr"/>
            <a:r>
              <a:rPr lang="de-DE" sz="900" b="1" u="sng" dirty="0">
                <a:solidFill>
                  <a:schemeClr val="tx1"/>
                </a:solidFill>
              </a:rPr>
              <a:t> Kegeln im </a:t>
            </a:r>
            <a:r>
              <a:rPr lang="de-DE" sz="900" b="1" u="sng" dirty="0" err="1">
                <a:solidFill>
                  <a:schemeClr val="tx1"/>
                </a:solidFill>
              </a:rPr>
              <a:t>Igeltal</a:t>
            </a:r>
            <a:endParaRPr lang="de-DE" sz="900" b="1" u="sng" dirty="0">
              <a:solidFill>
                <a:schemeClr val="tx1"/>
              </a:solidFill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05.08.2026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15:00 bis 17:00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Sportzentrum </a:t>
            </a:r>
            <a:r>
              <a:rPr lang="de-DE" sz="900" dirty="0" err="1">
                <a:solidFill>
                  <a:schemeClr val="tx1"/>
                </a:solidFill>
              </a:rPr>
              <a:t>Igeltal</a:t>
            </a:r>
            <a:endParaRPr lang="de-DE" sz="900" dirty="0">
              <a:solidFill>
                <a:schemeClr val="tx1"/>
              </a:solidFill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8 Jahre</a:t>
            </a:r>
          </a:p>
          <a:p>
            <a:pPr algn="ctr"/>
            <a:endParaRPr lang="de-DE" sz="900" dirty="0">
              <a:solidFill>
                <a:schemeClr val="tx1"/>
              </a:solidFill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3586806" y="3109043"/>
            <a:ext cx="1662241" cy="1075188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Besuch des Klosters</a:t>
            </a:r>
          </a:p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 Mallersdorf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04.08.2026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14:00 bis 15:00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Kloster Mallersdorf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6 Jahre</a:t>
            </a:r>
          </a:p>
        </p:txBody>
      </p:sp>
      <p:pic>
        <p:nvPicPr>
          <p:cNvPr id="28" name="Bild 4" descr="1233352_1415469868674251_314186510_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200" y="7053505"/>
            <a:ext cx="646650" cy="518093"/>
          </a:xfrm>
          <a:prstGeom prst="rect">
            <a:avLst/>
          </a:prstGeom>
        </p:spPr>
      </p:pic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5BE1C36E-7DAC-473E-F1C2-497F5DFB4901}"/>
              </a:ext>
            </a:extLst>
          </p:cNvPr>
          <p:cNvSpPr/>
          <p:nvPr/>
        </p:nvSpPr>
        <p:spPr>
          <a:xfrm>
            <a:off x="1897242" y="3128372"/>
            <a:ext cx="1662241" cy="1075188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Waldwanderung  mit den Jägern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19.08.2026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14:00 bis 17:00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Parkplatz am </a:t>
            </a:r>
            <a:r>
              <a:rPr lang="de-DE" sz="900" dirty="0" err="1">
                <a:solidFill>
                  <a:schemeClr val="tx1"/>
                </a:solidFill>
              </a:rPr>
              <a:t>Brünnlfriedhof</a:t>
            </a:r>
            <a:endParaRPr lang="de-DE" sz="900" dirty="0">
              <a:solidFill>
                <a:schemeClr val="tx1"/>
              </a:solidFill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Abholung: </a:t>
            </a:r>
            <a:r>
              <a:rPr lang="de-DE" sz="900" dirty="0" err="1">
                <a:solidFill>
                  <a:schemeClr val="tx1"/>
                </a:solidFill>
              </a:rPr>
              <a:t>Kleinzaitzkofen</a:t>
            </a:r>
            <a:endParaRPr lang="de-DE" sz="900" dirty="0">
              <a:solidFill>
                <a:schemeClr val="tx1"/>
              </a:solidFill>
            </a:endParaRPr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B13777EF-2D32-0607-7F5E-2216582C3374}"/>
              </a:ext>
            </a:extLst>
          </p:cNvPr>
          <p:cNvSpPr/>
          <p:nvPr/>
        </p:nvSpPr>
        <p:spPr>
          <a:xfrm>
            <a:off x="134550" y="3111165"/>
            <a:ext cx="1709819" cy="1075188"/>
          </a:xfrm>
          <a:prstGeom prst="roundRect">
            <a:avLst/>
          </a:prstGeom>
          <a:gradFill>
            <a:gsLst>
              <a:gs pos="0">
                <a:srgbClr val="92D05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effectLst>
            <a:innerShdw blurRad="114300">
              <a:prstClr val="black"/>
            </a:innerShdw>
            <a:softEdge rad="381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u="sng" dirty="0">
                <a:solidFill>
                  <a:schemeClr val="tx1"/>
                </a:solidFill>
              </a:rPr>
              <a:t>Nachmittag mit der BRK- Jugend  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Wann: 06.08.2026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ab 13:00 bis 16:00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Wo: BRK Gemeinschaftsheim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Gebühr: 3,00€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</a:rPr>
              <a:t>Alter: ab 6 Jahre</a:t>
            </a:r>
          </a:p>
        </p:txBody>
      </p:sp>
    </p:spTree>
    <p:extLst>
      <p:ext uri="{BB962C8B-B14F-4D97-AF65-F5344CB8AC3E}">
        <p14:creationId xmlns:p14="http://schemas.microsoft.com/office/powerpoint/2010/main" val="4028033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34660"/>
            <a:ext cx="5403850" cy="986731"/>
          </a:xfrm>
        </p:spPr>
        <p:txBody>
          <a:bodyPr>
            <a:normAutofit fontScale="90000"/>
          </a:bodyPr>
          <a:lstStyle/>
          <a:p>
            <a:r>
              <a:rPr lang="de-DE" sz="4000" b="1" dirty="0"/>
              <a:t>24. Kinderferienprogramm</a:t>
            </a:r>
            <a:r>
              <a:rPr lang="de-DE" sz="4300" b="1" dirty="0"/>
              <a:t> </a:t>
            </a:r>
            <a:r>
              <a:rPr lang="de-DE" sz="2700" b="1" dirty="0"/>
              <a:t>für den Markt Mallersdorf-Pfaffenberg </a:t>
            </a:r>
            <a:endParaRPr lang="de-DE" sz="2900" b="1" dirty="0"/>
          </a:p>
        </p:txBody>
      </p:sp>
      <p:pic>
        <p:nvPicPr>
          <p:cNvPr id="5" name="Bild 4" descr="1233352_1415469868674251_314186510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5" y="7117781"/>
            <a:ext cx="646650" cy="518093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950236" y="7117781"/>
            <a:ext cx="3279834" cy="488329"/>
          </a:xfrm>
          <a:prstGeom prst="rect">
            <a:avLst/>
          </a:prstGeom>
          <a:noFill/>
        </p:spPr>
        <p:txBody>
          <a:bodyPr wrap="square" lIns="74505" tIns="37253" rIns="74505" bIns="37253" rtlCol="0">
            <a:spAutoFit/>
          </a:bodyPr>
          <a:lstStyle/>
          <a:p>
            <a:pPr algn="just"/>
            <a:r>
              <a:rPr lang="de-DE" sz="1300" dirty="0"/>
              <a:t>              Eine Initiative der Jungen Union</a:t>
            </a:r>
          </a:p>
          <a:p>
            <a:pPr algn="just"/>
            <a:r>
              <a:rPr lang="de-DE" sz="1300" dirty="0"/>
              <a:t>                    </a:t>
            </a:r>
            <a:r>
              <a:rPr lang="de-DE" sz="1300" dirty="0" err="1"/>
              <a:t>Mallersdorf</a:t>
            </a:r>
            <a:r>
              <a:rPr lang="de-DE" sz="1300" dirty="0"/>
              <a:t>-Pfaffenberg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36273"/>
              </p:ext>
            </p:extLst>
          </p:nvPr>
        </p:nvGraphicFramePr>
        <p:xfrm>
          <a:off x="335280" y="1021391"/>
          <a:ext cx="4709160" cy="6025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5822">
                <a:tc>
                  <a:txBody>
                    <a:bodyPr/>
                    <a:lstStyle/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                                   Anmeldung für</a:t>
                      </a:r>
                    </a:p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Name: __________________________</a:t>
                      </a:r>
                    </a:p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Alter: ___________________________</a:t>
                      </a:r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Adresse: _________________________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Programmpunkte: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________________________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________________________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 ________________________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 ________________________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Telefonnummer:</a:t>
                      </a:r>
                      <a:r>
                        <a:rPr lang="de-DE" sz="1500" u="none" dirty="0">
                          <a:solidFill>
                            <a:schemeClr val="tx1"/>
                          </a:solidFill>
                        </a:rPr>
                        <a:t>____________________________</a:t>
                      </a: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Durch die Anmeldung für die Programmpunkte dieses Ferienprogramms erklären</a:t>
                      </a:r>
                      <a:r>
                        <a:rPr lang="de-DE" sz="1200" baseline="0" dirty="0">
                          <a:solidFill>
                            <a:schemeClr val="tx1"/>
                          </a:solidFill>
                        </a:rPr>
                        <a:t> Sie sich einverstanden, dass Bilder von einzelnen Programmpunkten in der Laber-Zeitung und den Sozialen Medien  veröffentlicht werden dürfen.</a:t>
                      </a:r>
                      <a:endParaRPr lang="de-DE" sz="1200" dirty="0">
                        <a:solidFill>
                          <a:schemeClr val="tx1"/>
                        </a:solidFill>
                      </a:endParaRPr>
                    </a:p>
                  </a:txBody>
                  <a:tcPr marL="72051" marR="72051" marT="38179" marB="38179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365595"/>
            <a:ext cx="1783080" cy="1183317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3002280" y="2023655"/>
            <a:ext cx="20421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/>
              <a:t>Anmeldung</a:t>
            </a:r>
          </a:p>
          <a:p>
            <a:pPr algn="ctr"/>
            <a:r>
              <a:rPr lang="de-DE" sz="1400" b="1" dirty="0"/>
              <a:t> am  25.07.2026  </a:t>
            </a:r>
          </a:p>
          <a:p>
            <a:pPr algn="ctr"/>
            <a:r>
              <a:rPr lang="de-DE" sz="1400" b="1" dirty="0"/>
              <a:t>9:00 bis 10:00</a:t>
            </a:r>
          </a:p>
          <a:p>
            <a:pPr algn="ctr"/>
            <a:r>
              <a:rPr lang="de-DE" sz="1400" b="1" dirty="0"/>
              <a:t>Gasthaus </a:t>
            </a:r>
            <a:r>
              <a:rPr lang="de-DE" sz="1400" b="1" dirty="0" err="1"/>
              <a:t>Girgner</a:t>
            </a:r>
            <a:r>
              <a:rPr lang="de-DE" sz="1400" b="1" dirty="0"/>
              <a:t> „</a:t>
            </a:r>
            <a:r>
              <a:rPr lang="de-DE" sz="1400" b="1" dirty="0" err="1"/>
              <a:t>Suco</a:t>
            </a:r>
            <a:r>
              <a:rPr lang="de-DE" sz="1400" b="1" dirty="0"/>
              <a:t>“</a:t>
            </a:r>
          </a:p>
          <a:p>
            <a:pPr algn="ctr"/>
            <a:r>
              <a:rPr lang="de-DE" sz="1400" b="1" dirty="0"/>
              <a:t>Mallersdorf</a:t>
            </a:r>
          </a:p>
        </p:txBody>
      </p:sp>
      <p:pic>
        <p:nvPicPr>
          <p:cNvPr id="10" name="Bild 4" descr="1233352_1415469868674251_314186510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200" y="7117782"/>
            <a:ext cx="646650" cy="51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49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Boreas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Macintosh PowerPoint</Application>
  <PresentationFormat>Benutzerdefiniert</PresentationFormat>
  <Paragraphs>84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Office-Design</vt:lpstr>
      <vt:lpstr>24. Kinderferienprogramm für den Markt Mallersdorf-Pfaffenberg </vt:lpstr>
      <vt:lpstr>24. Kinderferienprogramm für den Markt Mallersdorf-Pfaffenberg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Kinderferienprogramm für den Markt Mallersdorf-Pfaffenberg</dc:title>
  <dc:creator>Draszczyk</dc:creator>
  <cp:lastModifiedBy>Anna Parzefall</cp:lastModifiedBy>
  <cp:revision>124</cp:revision>
  <cp:lastPrinted>2025-07-12T06:09:00Z</cp:lastPrinted>
  <dcterms:created xsi:type="dcterms:W3CDTF">2014-06-23T22:17:30Z</dcterms:created>
  <dcterms:modified xsi:type="dcterms:W3CDTF">2026-07-14T05:54:13Z</dcterms:modified>
</cp:coreProperties>
</file>